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247488"/>
        <c:axId val="275249024"/>
      </c:lineChart>
      <c:catAx>
        <c:axId val="275247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5249024"/>
        <c:crosses val="autoZero"/>
        <c:auto val="1"/>
        <c:lblAlgn val="ctr"/>
        <c:lblOffset val="100"/>
        <c:noMultiLvlLbl val="0"/>
      </c:catAx>
      <c:valAx>
        <c:axId val="275249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5247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6158336"/>
        <c:axId val="276159872"/>
      </c:barChart>
      <c:catAx>
        <c:axId val="27615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159872"/>
        <c:crosses val="autoZero"/>
        <c:auto val="1"/>
        <c:lblAlgn val="ctr"/>
        <c:lblOffset val="100"/>
        <c:noMultiLvlLbl val="0"/>
      </c:catAx>
      <c:valAx>
        <c:axId val="276159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1583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696064"/>
        <c:axId val="276710528"/>
      </c:lineChart>
      <c:catAx>
        <c:axId val="276696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710528"/>
        <c:crosses val="autoZero"/>
        <c:auto val="1"/>
        <c:lblAlgn val="ctr"/>
        <c:lblOffset val="100"/>
        <c:noMultiLvlLbl val="0"/>
      </c:catAx>
      <c:valAx>
        <c:axId val="2767105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696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742912"/>
        <c:axId val="276744832"/>
      </c:lineChart>
      <c:catAx>
        <c:axId val="276742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744832"/>
        <c:crosses val="autoZero"/>
        <c:auto val="1"/>
        <c:lblAlgn val="ctr"/>
        <c:lblOffset val="100"/>
        <c:noMultiLvlLbl val="0"/>
      </c:catAx>
      <c:valAx>
        <c:axId val="276744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7429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814080"/>
        <c:axId val="276816256"/>
      </c:lineChart>
      <c:catAx>
        <c:axId val="276814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816256"/>
        <c:crosses val="autoZero"/>
        <c:auto val="1"/>
        <c:lblAlgn val="ctr"/>
        <c:lblOffset val="100"/>
        <c:noMultiLvlLbl val="0"/>
      </c:catAx>
      <c:valAx>
        <c:axId val="276816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8140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513728"/>
        <c:axId val="275515264"/>
      </c:lineChart>
      <c:catAx>
        <c:axId val="275513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5515264"/>
        <c:crosses val="autoZero"/>
        <c:auto val="1"/>
        <c:lblAlgn val="ctr"/>
        <c:lblOffset val="1000"/>
        <c:noMultiLvlLbl val="0"/>
      </c:catAx>
      <c:valAx>
        <c:axId val="275515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55137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6477440"/>
        <c:axId val="276478976"/>
      </c:barChart>
      <c:catAx>
        <c:axId val="276477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478976"/>
        <c:crosses val="autoZero"/>
        <c:auto val="1"/>
        <c:lblAlgn val="ctr"/>
        <c:lblOffset val="100"/>
        <c:noMultiLvlLbl val="0"/>
      </c:catAx>
      <c:valAx>
        <c:axId val="276478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47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828544"/>
        <c:axId val="276830080"/>
      </c:barChart>
      <c:catAx>
        <c:axId val="27682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830080"/>
        <c:crosses val="autoZero"/>
        <c:auto val="1"/>
        <c:lblAlgn val="ctr"/>
        <c:lblOffset val="100"/>
        <c:noMultiLvlLbl val="0"/>
      </c:catAx>
      <c:valAx>
        <c:axId val="276830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828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900096"/>
        <c:axId val="276905984"/>
      </c:barChart>
      <c:catAx>
        <c:axId val="27690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905984"/>
        <c:crosses val="autoZero"/>
        <c:auto val="1"/>
        <c:lblAlgn val="ctr"/>
        <c:lblOffset val="100"/>
        <c:noMultiLvlLbl val="0"/>
      </c:catAx>
      <c:valAx>
        <c:axId val="276905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900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968576"/>
        <c:axId val="276970496"/>
      </c:lineChart>
      <c:catAx>
        <c:axId val="27696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970496"/>
        <c:crosses val="autoZero"/>
        <c:auto val="1"/>
        <c:lblAlgn val="ctr"/>
        <c:lblOffset val="100"/>
        <c:noMultiLvlLbl val="0"/>
      </c:catAx>
      <c:valAx>
        <c:axId val="276970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9685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073920"/>
        <c:axId val="277075456"/>
      </c:barChart>
      <c:catAx>
        <c:axId val="27707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075456"/>
        <c:crosses val="autoZero"/>
        <c:auto val="1"/>
        <c:lblAlgn val="ctr"/>
        <c:lblOffset val="100"/>
        <c:noMultiLvlLbl val="0"/>
      </c:catAx>
      <c:valAx>
        <c:axId val="277075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0739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576128"/>
        <c:axId val="276577664"/>
      </c:barChart>
      <c:catAx>
        <c:axId val="27657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577664"/>
        <c:crosses val="autoZero"/>
        <c:auto val="1"/>
        <c:lblAlgn val="ctr"/>
        <c:lblOffset val="100"/>
        <c:noMultiLvlLbl val="0"/>
      </c:catAx>
      <c:valAx>
        <c:axId val="276577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576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640896"/>
        <c:axId val="276642432"/>
      </c:lineChart>
      <c:catAx>
        <c:axId val="27664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642432"/>
        <c:crosses val="autoZero"/>
        <c:auto val="1"/>
        <c:lblAlgn val="ctr"/>
        <c:lblOffset val="100"/>
        <c:noMultiLvlLbl val="0"/>
      </c:catAx>
      <c:valAx>
        <c:axId val="2766424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640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20.09.2021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1045</cp:revision>
  <dcterms:created xsi:type="dcterms:W3CDTF">2018-06-24T09:54:07Z</dcterms:created>
  <dcterms:modified xsi:type="dcterms:W3CDTF">2021-09-20T12:34:52Z</dcterms:modified>
</cp:coreProperties>
</file>